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-11520" y="33300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730880" y="2694960"/>
            <a:ext cx="583128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poser et effectuer des additions en colonnes.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identifier la règle d’une suite logique.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ZoneTexte 3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771 – 761 – 750 – 738 – … – … –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7" name="Titre 15"/>
          <p:cNvSpPr txBox="1"/>
          <p:nvPr/>
        </p:nvSpPr>
        <p:spPr>
          <a:xfrm>
            <a:off x="186120" y="36219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50,95 € + 20,30 €.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ZoneTexte 4"/>
          <p:cNvSpPr/>
          <p:nvPr/>
        </p:nvSpPr>
        <p:spPr>
          <a:xfrm>
            <a:off x="762840" y="1974240"/>
            <a:ext cx="8481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771 – 761 – 750 – 738 – … –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51" name="Groupe 8"/>
          <p:cNvGrpSpPr/>
          <p:nvPr/>
        </p:nvGrpSpPr>
        <p:grpSpPr>
          <a:xfrm>
            <a:off x="987120" y="1242360"/>
            <a:ext cx="1022400" cy="731520"/>
            <a:chOff x="987120" y="1242360"/>
            <a:chExt cx="1022400" cy="731520"/>
          </a:xfrm>
        </p:grpSpPr>
        <p:sp>
          <p:nvSpPr>
            <p:cNvPr id="152" name="Flèche : courbe vers le bas 6"/>
            <p:cNvSpPr/>
            <p:nvPr/>
          </p:nvSpPr>
          <p:spPr>
            <a:xfrm>
              <a:off x="987120" y="16290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3" name="ZoneTexte 7"/>
            <p:cNvSpPr/>
            <p:nvPr/>
          </p:nvSpPr>
          <p:spPr>
            <a:xfrm>
              <a:off x="1140480" y="12423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54" name="Groupe 9"/>
          <p:cNvGrpSpPr/>
          <p:nvPr/>
        </p:nvGrpSpPr>
        <p:grpSpPr>
          <a:xfrm>
            <a:off x="2302920" y="1242360"/>
            <a:ext cx="1022400" cy="721440"/>
            <a:chOff x="2302920" y="1242360"/>
            <a:chExt cx="1022400" cy="721440"/>
          </a:xfrm>
        </p:grpSpPr>
        <p:sp>
          <p:nvSpPr>
            <p:cNvPr id="155" name="Flèche : courbe vers le bas 10"/>
            <p:cNvSpPr/>
            <p:nvPr/>
          </p:nvSpPr>
          <p:spPr>
            <a:xfrm>
              <a:off x="2302920" y="161892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6" name="ZoneTexte 11"/>
            <p:cNvSpPr/>
            <p:nvPr/>
          </p:nvSpPr>
          <p:spPr>
            <a:xfrm>
              <a:off x="2557800" y="12423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57" name="Groupe 12"/>
          <p:cNvGrpSpPr/>
          <p:nvPr/>
        </p:nvGrpSpPr>
        <p:grpSpPr>
          <a:xfrm>
            <a:off x="3646800" y="1211760"/>
            <a:ext cx="1022400" cy="731520"/>
            <a:chOff x="3646800" y="1211760"/>
            <a:chExt cx="1022400" cy="731520"/>
          </a:xfrm>
        </p:grpSpPr>
        <p:sp>
          <p:nvSpPr>
            <p:cNvPr id="158" name="Flèche : courbe vers le bas 13"/>
            <p:cNvSpPr/>
            <p:nvPr/>
          </p:nvSpPr>
          <p:spPr>
            <a:xfrm>
              <a:off x="3646800" y="15984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9" name="ZoneTexte 14"/>
            <p:cNvSpPr/>
            <p:nvPr/>
          </p:nvSpPr>
          <p:spPr>
            <a:xfrm>
              <a:off x="3800160" y="12117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0" name="ZoneTexte 3"/>
          <p:cNvSpPr/>
          <p:nvPr/>
        </p:nvSpPr>
        <p:spPr>
          <a:xfrm>
            <a:off x="5306400" y="1982520"/>
            <a:ext cx="38372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160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155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835200" y="3456720"/>
            <a:ext cx="7200000" cy="3978000"/>
          </a:xfrm>
          <a:prstGeom prst="rect">
            <a:avLst/>
          </a:prstGeom>
          <a:ln w="0">
            <a:noFill/>
          </a:ln>
        </p:spPr>
      </p:pic>
      <p:sp>
        <p:nvSpPr>
          <p:cNvPr id="165" name="Titre 16"/>
          <p:cNvSpPr txBox="1"/>
          <p:nvPr/>
        </p:nvSpPr>
        <p:spPr>
          <a:xfrm>
            <a:off x="3230280" y="4353480"/>
            <a:ext cx="3645360" cy="76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4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5    0    ,    9    5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"/>
          <p:cNvSpPr/>
          <p:nvPr/>
        </p:nvSpPr>
        <p:spPr>
          <a:xfrm flipH="1" flipV="1">
            <a:off x="2503800" y="5914800"/>
            <a:ext cx="4320000" cy="18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Titre 17"/>
          <p:cNvSpPr txBox="1"/>
          <p:nvPr/>
        </p:nvSpPr>
        <p:spPr>
          <a:xfrm>
            <a:off x="3224880" y="5940720"/>
            <a:ext cx="3645360" cy="76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4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7    1    ,    2    5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Titre 18"/>
          <p:cNvSpPr txBox="1"/>
          <p:nvPr/>
        </p:nvSpPr>
        <p:spPr>
          <a:xfrm>
            <a:off x="4048560" y="3988080"/>
            <a:ext cx="360360" cy="466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3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"/>
          <p:cNvSpPr/>
          <p:nvPr/>
        </p:nvSpPr>
        <p:spPr>
          <a:xfrm>
            <a:off x="4050000" y="4041360"/>
            <a:ext cx="359640" cy="359640"/>
          </a:xfrm>
          <a:prstGeom prst="ellipse">
            <a:avLst/>
          </a:prstGeom>
          <a:noFill/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Titre 19"/>
          <p:cNvSpPr txBox="1"/>
          <p:nvPr/>
        </p:nvSpPr>
        <p:spPr>
          <a:xfrm>
            <a:off x="2291760" y="5132520"/>
            <a:ext cx="6547320" cy="785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+   2    0    ,   3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ZoneTexte 3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21 – 23 – 25 – 27 – … – … – … –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 flipH="1">
            <a:off x="0" y="34203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3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Titre 2"/>
          <p:cNvSpPr txBox="1"/>
          <p:nvPr/>
        </p:nvSpPr>
        <p:spPr>
          <a:xfrm>
            <a:off x="184680" y="36205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2,50 € + 3,25 €.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ZoneTexte 3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21 – 23 – 25 – 27 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29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31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33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35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9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835200" y="3456720"/>
            <a:ext cx="7200000" cy="3978000"/>
          </a:xfrm>
          <a:prstGeom prst="rect">
            <a:avLst/>
          </a:prstGeom>
          <a:ln w="0">
            <a:noFill/>
          </a:ln>
        </p:spPr>
      </p:pic>
      <p:sp>
        <p:nvSpPr>
          <p:cNvPr id="62" name="Titre 3"/>
          <p:cNvSpPr txBox="1"/>
          <p:nvPr/>
        </p:nvSpPr>
        <p:spPr>
          <a:xfrm>
            <a:off x="3192480" y="3534480"/>
            <a:ext cx="3645360" cy="76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2    ,    5    0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Titre 4"/>
          <p:cNvSpPr txBox="1"/>
          <p:nvPr/>
        </p:nvSpPr>
        <p:spPr>
          <a:xfrm>
            <a:off x="2253600" y="4313520"/>
            <a:ext cx="4370040" cy="785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+   3    ,    2    5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"/>
          <p:cNvSpPr/>
          <p:nvPr/>
        </p:nvSpPr>
        <p:spPr>
          <a:xfrm flipH="1">
            <a:off x="2466000" y="5095800"/>
            <a:ext cx="358236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" name="Titre 5"/>
          <p:cNvSpPr txBox="1"/>
          <p:nvPr/>
        </p:nvSpPr>
        <p:spPr>
          <a:xfrm>
            <a:off x="3187080" y="5121720"/>
            <a:ext cx="3645360" cy="76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5    ,    7    5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ZoneTexte 3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877 – 887 – 897 – … – … – … –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2" name="Titre 6"/>
          <p:cNvSpPr txBox="1"/>
          <p:nvPr/>
        </p:nvSpPr>
        <p:spPr>
          <a:xfrm>
            <a:off x="185040" y="36208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10,50 € + 5,75 €.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ZoneTexte 4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877 – 887 – 897 – … – … – … –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6" name="Groupe 8"/>
          <p:cNvGrpSpPr/>
          <p:nvPr/>
        </p:nvGrpSpPr>
        <p:grpSpPr>
          <a:xfrm>
            <a:off x="987120" y="1242360"/>
            <a:ext cx="1022400" cy="731520"/>
            <a:chOff x="987120" y="1242360"/>
            <a:chExt cx="1022400" cy="731520"/>
          </a:xfrm>
        </p:grpSpPr>
        <p:sp>
          <p:nvSpPr>
            <p:cNvPr id="77" name="Flèche : courbe vers le bas 6"/>
            <p:cNvSpPr/>
            <p:nvPr/>
          </p:nvSpPr>
          <p:spPr>
            <a:xfrm>
              <a:off x="987120" y="16290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ZoneTexte 7"/>
            <p:cNvSpPr/>
            <p:nvPr/>
          </p:nvSpPr>
          <p:spPr>
            <a:xfrm>
              <a:off x="1140480" y="12423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79" name="Groupe 9"/>
          <p:cNvGrpSpPr/>
          <p:nvPr/>
        </p:nvGrpSpPr>
        <p:grpSpPr>
          <a:xfrm>
            <a:off x="1985760" y="1241640"/>
            <a:ext cx="1022400" cy="731520"/>
            <a:chOff x="1985760" y="1241640"/>
            <a:chExt cx="1022400" cy="731520"/>
          </a:xfrm>
        </p:grpSpPr>
        <p:sp>
          <p:nvSpPr>
            <p:cNvPr id="80" name="Flèche : courbe vers le bas 10"/>
            <p:cNvSpPr/>
            <p:nvPr/>
          </p:nvSpPr>
          <p:spPr>
            <a:xfrm>
              <a:off x="1985760" y="162828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ZoneTexte 11"/>
            <p:cNvSpPr/>
            <p:nvPr/>
          </p:nvSpPr>
          <p:spPr>
            <a:xfrm>
              <a:off x="2139120" y="124164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2" name="Groupe 12"/>
          <p:cNvGrpSpPr/>
          <p:nvPr/>
        </p:nvGrpSpPr>
        <p:grpSpPr>
          <a:xfrm>
            <a:off x="2973600" y="1234080"/>
            <a:ext cx="1022400" cy="731520"/>
            <a:chOff x="2973600" y="1234080"/>
            <a:chExt cx="1022400" cy="731520"/>
          </a:xfrm>
        </p:grpSpPr>
        <p:sp>
          <p:nvSpPr>
            <p:cNvPr id="83" name="Flèche : courbe vers le bas 13"/>
            <p:cNvSpPr/>
            <p:nvPr/>
          </p:nvSpPr>
          <p:spPr>
            <a:xfrm>
              <a:off x="2973600" y="162072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4" name="ZoneTexte 14"/>
            <p:cNvSpPr/>
            <p:nvPr/>
          </p:nvSpPr>
          <p:spPr>
            <a:xfrm>
              <a:off x="3126960" y="123408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85" name="ZoneTexte 3"/>
          <p:cNvSpPr/>
          <p:nvPr/>
        </p:nvSpPr>
        <p:spPr>
          <a:xfrm>
            <a:off x="4219920" y="1974240"/>
            <a:ext cx="430632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907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917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927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937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9" name="Titre 7"/>
          <p:cNvSpPr txBox="1"/>
          <p:nvPr/>
        </p:nvSpPr>
        <p:spPr>
          <a:xfrm>
            <a:off x="185400" y="362124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10,50 € + 5,75 €.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ZoneTexte 3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12 – 24 – 48 – … – … –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6" name="Titre 8"/>
          <p:cNvSpPr txBox="1"/>
          <p:nvPr/>
        </p:nvSpPr>
        <p:spPr>
          <a:xfrm>
            <a:off x="185400" y="362124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10,50 € + 5,75 €.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9" name="Groupe 8"/>
          <p:cNvGrpSpPr/>
          <p:nvPr/>
        </p:nvGrpSpPr>
        <p:grpSpPr>
          <a:xfrm>
            <a:off x="987120" y="1242360"/>
            <a:ext cx="1022400" cy="731520"/>
            <a:chOff x="987120" y="1242360"/>
            <a:chExt cx="1022400" cy="731520"/>
          </a:xfrm>
        </p:grpSpPr>
        <p:sp>
          <p:nvSpPr>
            <p:cNvPr id="100" name="Flèche : courbe vers le bas 6"/>
            <p:cNvSpPr/>
            <p:nvPr/>
          </p:nvSpPr>
          <p:spPr>
            <a:xfrm>
              <a:off x="987120" y="16290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" name="ZoneTexte 7"/>
            <p:cNvSpPr/>
            <p:nvPr/>
          </p:nvSpPr>
          <p:spPr>
            <a:xfrm>
              <a:off x="1140480" y="12423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2" name="Groupe 9"/>
          <p:cNvGrpSpPr/>
          <p:nvPr/>
        </p:nvGrpSpPr>
        <p:grpSpPr>
          <a:xfrm>
            <a:off x="2072880" y="1234080"/>
            <a:ext cx="1022400" cy="731520"/>
            <a:chOff x="2072880" y="1234080"/>
            <a:chExt cx="1022400" cy="731520"/>
          </a:xfrm>
        </p:grpSpPr>
        <p:sp>
          <p:nvSpPr>
            <p:cNvPr id="103" name="Flèche : courbe vers le bas 10"/>
            <p:cNvSpPr/>
            <p:nvPr/>
          </p:nvSpPr>
          <p:spPr>
            <a:xfrm>
              <a:off x="2072880" y="162072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4" name="ZoneTexte 11"/>
            <p:cNvSpPr/>
            <p:nvPr/>
          </p:nvSpPr>
          <p:spPr>
            <a:xfrm>
              <a:off x="2226600" y="123408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5" name="Groupe 12"/>
          <p:cNvGrpSpPr/>
          <p:nvPr/>
        </p:nvGrpSpPr>
        <p:grpSpPr>
          <a:xfrm>
            <a:off x="3084840" y="1179360"/>
            <a:ext cx="1022400" cy="731520"/>
            <a:chOff x="3084840" y="1179360"/>
            <a:chExt cx="1022400" cy="731520"/>
          </a:xfrm>
        </p:grpSpPr>
        <p:sp>
          <p:nvSpPr>
            <p:cNvPr id="106" name="Flèche : courbe vers le bas 13"/>
            <p:cNvSpPr/>
            <p:nvPr/>
          </p:nvSpPr>
          <p:spPr>
            <a:xfrm>
              <a:off x="3084840" y="15660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7" name="ZoneTexte 14"/>
            <p:cNvSpPr/>
            <p:nvPr/>
          </p:nvSpPr>
          <p:spPr>
            <a:xfrm>
              <a:off x="3238560" y="11793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08" name="ZoneTexte 5"/>
          <p:cNvSpPr/>
          <p:nvPr/>
        </p:nvSpPr>
        <p:spPr>
          <a:xfrm>
            <a:off x="86292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12 – 24 – 48 – … – … – … –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3"/>
          <p:cNvSpPr/>
          <p:nvPr/>
        </p:nvSpPr>
        <p:spPr>
          <a:xfrm>
            <a:off x="3501360" y="1976040"/>
            <a:ext cx="400356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96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192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384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835200" y="3456720"/>
            <a:ext cx="7200000" cy="3978000"/>
          </a:xfrm>
          <a:prstGeom prst="rect">
            <a:avLst/>
          </a:prstGeom>
          <a:ln w="0">
            <a:noFill/>
          </a:ln>
        </p:spPr>
      </p:pic>
      <p:sp>
        <p:nvSpPr>
          <p:cNvPr id="114" name="Titre 9"/>
          <p:cNvSpPr txBox="1"/>
          <p:nvPr/>
        </p:nvSpPr>
        <p:spPr>
          <a:xfrm>
            <a:off x="3230280" y="4353480"/>
            <a:ext cx="3645360" cy="76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4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1    0    ,    5    0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itre 10"/>
          <p:cNvSpPr txBox="1"/>
          <p:nvPr/>
        </p:nvSpPr>
        <p:spPr>
          <a:xfrm>
            <a:off x="2291400" y="5132520"/>
            <a:ext cx="6547320" cy="785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+         5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7 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"/>
          <p:cNvSpPr/>
          <p:nvPr/>
        </p:nvSpPr>
        <p:spPr>
          <a:xfrm flipH="1" flipV="1">
            <a:off x="2503800" y="5914800"/>
            <a:ext cx="4320000" cy="18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7" name="Titre 11"/>
          <p:cNvSpPr txBox="1"/>
          <p:nvPr/>
        </p:nvSpPr>
        <p:spPr>
          <a:xfrm>
            <a:off x="3224880" y="5940720"/>
            <a:ext cx="3645360" cy="76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4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1    6    ,    2    5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Titre 12"/>
          <p:cNvSpPr txBox="1"/>
          <p:nvPr/>
        </p:nvSpPr>
        <p:spPr>
          <a:xfrm>
            <a:off x="4048560" y="3988080"/>
            <a:ext cx="360360" cy="466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3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en-US" sz="7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"/>
          <p:cNvSpPr/>
          <p:nvPr/>
        </p:nvSpPr>
        <p:spPr>
          <a:xfrm>
            <a:off x="4050000" y="4041360"/>
            <a:ext cx="359640" cy="359640"/>
          </a:xfrm>
          <a:prstGeom prst="ellipse">
            <a:avLst/>
          </a:prstGeom>
          <a:noFill/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ZoneTexte 3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1 400 – 2 401 – 3 402 – … – … –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6" name="Titre 13"/>
          <p:cNvSpPr txBox="1"/>
          <p:nvPr/>
        </p:nvSpPr>
        <p:spPr>
          <a:xfrm>
            <a:off x="185760" y="3621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50,95 € + 20,30 €.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29" name="Groupe 8"/>
          <p:cNvGrpSpPr/>
          <p:nvPr/>
        </p:nvGrpSpPr>
        <p:grpSpPr>
          <a:xfrm>
            <a:off x="1037520" y="1253160"/>
            <a:ext cx="1853640" cy="731520"/>
            <a:chOff x="1037520" y="1253160"/>
            <a:chExt cx="1853640" cy="731520"/>
          </a:xfrm>
        </p:grpSpPr>
        <p:sp>
          <p:nvSpPr>
            <p:cNvPr id="130" name="Flèche : courbe vers le bas 6"/>
            <p:cNvSpPr/>
            <p:nvPr/>
          </p:nvSpPr>
          <p:spPr>
            <a:xfrm>
              <a:off x="1037520" y="1639800"/>
              <a:ext cx="185364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1" name="ZoneTexte 7"/>
            <p:cNvSpPr/>
            <p:nvPr/>
          </p:nvSpPr>
          <p:spPr>
            <a:xfrm>
              <a:off x="1315800" y="1253160"/>
              <a:ext cx="12772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+1 001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32" name="ZoneTexte 16"/>
          <p:cNvSpPr/>
          <p:nvPr/>
        </p:nvSpPr>
        <p:spPr>
          <a:xfrm>
            <a:off x="762840" y="197424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1 400 – 2 401 – 3 402 – … – … –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3" name="Groupe 17"/>
          <p:cNvGrpSpPr/>
          <p:nvPr/>
        </p:nvGrpSpPr>
        <p:grpSpPr>
          <a:xfrm>
            <a:off x="2755440" y="1243800"/>
            <a:ext cx="1853640" cy="731160"/>
            <a:chOff x="2755440" y="1243800"/>
            <a:chExt cx="1853640" cy="731160"/>
          </a:xfrm>
        </p:grpSpPr>
        <p:sp>
          <p:nvSpPr>
            <p:cNvPr id="134" name="Flèche : courbe vers le bas 18"/>
            <p:cNvSpPr/>
            <p:nvPr/>
          </p:nvSpPr>
          <p:spPr>
            <a:xfrm>
              <a:off x="2755440" y="1630080"/>
              <a:ext cx="185364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5" name="ZoneTexte 19"/>
            <p:cNvSpPr/>
            <p:nvPr/>
          </p:nvSpPr>
          <p:spPr>
            <a:xfrm>
              <a:off x="3033720" y="1243800"/>
              <a:ext cx="12772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+1 001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36" name="ZoneTexte 3"/>
          <p:cNvSpPr/>
          <p:nvPr/>
        </p:nvSpPr>
        <p:spPr>
          <a:xfrm>
            <a:off x="5113080" y="1985040"/>
            <a:ext cx="540792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4 403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5 404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6 405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7884360" y="324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8052480" y="3438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0" name="Titre 14"/>
          <p:cNvSpPr txBox="1"/>
          <p:nvPr/>
        </p:nvSpPr>
        <p:spPr>
          <a:xfrm>
            <a:off x="186120" y="36219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50,95 € + 20,30 €.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</TotalTime>
  <Application>LibreOffice/7.4.3.2$Windows_X86_64 LibreOffice_project/1048a8393ae2eeec98dff31b5c133c5f1d08b890</Application>
  <AppVersion>15.0000</AppVersion>
  <Words>234</Words>
  <Paragraphs>46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2025-12-22T09:22:58Z</dcterms:modified>
  <cp:revision>47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